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9" r:id="rId3"/>
    <p:sldId id="257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7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31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7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8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38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7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71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7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7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2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1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7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8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4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9F203-6342-4C7F-8A86-ED3130036E3F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E0D825-4943-457D-A688-6DA99E922E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150125"/>
            <a:ext cx="8596668" cy="17802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Номинация «Педагогическое многоборье» </a:t>
            </a:r>
            <a:b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Болотова</a:t>
            </a:r>
            <a: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Н.В.– музыкальный руководитель МАДОУ </a:t>
            </a:r>
            <a:b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«Центр развития ребёнка - детский сад№69»г. Пермь</a:t>
            </a:r>
            <a:br>
              <a:rPr lang="ru-RU" sz="2800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22" y="1801815"/>
            <a:ext cx="3339192" cy="4872765"/>
          </a:xfrm>
        </p:spPr>
      </p:pic>
      <p:sp>
        <p:nvSpPr>
          <p:cNvPr id="8" name="TextBox 7"/>
          <p:cNvSpPr txBox="1"/>
          <p:nvPr/>
        </p:nvSpPr>
        <p:spPr>
          <a:xfrm>
            <a:off x="4863153" y="1930400"/>
            <a:ext cx="73288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«Живу я в городе Перми </a:t>
            </a:r>
            <a:r>
              <a:rPr lang="ru-RU" sz="2400" dirty="0" smtClean="0"/>
              <a:t>– </a:t>
            </a:r>
          </a:p>
          <a:p>
            <a:r>
              <a:rPr lang="ru-RU" sz="2400" dirty="0" smtClean="0"/>
              <a:t>слыву </a:t>
            </a:r>
            <a:r>
              <a:rPr lang="ru-RU" sz="2400" dirty="0"/>
              <a:t>провинциалкой,</a:t>
            </a:r>
          </a:p>
          <a:p>
            <a:r>
              <a:rPr lang="ru-RU" sz="2400" dirty="0"/>
              <a:t>всегда танцую и пою, </a:t>
            </a:r>
            <a:endParaRPr lang="ru-RU" sz="2400" dirty="0" smtClean="0"/>
          </a:p>
          <a:p>
            <a:r>
              <a:rPr lang="ru-RU" sz="2400" dirty="0" smtClean="0"/>
              <a:t>зовут </a:t>
            </a:r>
            <a:r>
              <a:rPr lang="ru-RU" sz="2400" dirty="0"/>
              <a:t>меня Наталкой!</a:t>
            </a:r>
          </a:p>
          <a:p>
            <a:r>
              <a:rPr lang="ru-RU" sz="2400" dirty="0"/>
              <a:t>Мой стиль - душевность, простота, </a:t>
            </a:r>
            <a:endParaRPr lang="ru-RU" sz="2400" dirty="0" smtClean="0"/>
          </a:p>
          <a:p>
            <a:r>
              <a:rPr lang="ru-RU" sz="2400" dirty="0" smtClean="0"/>
              <a:t>не </a:t>
            </a:r>
            <a:r>
              <a:rPr lang="ru-RU" sz="2400" dirty="0"/>
              <a:t>звёзды с поднебесья,</a:t>
            </a:r>
          </a:p>
          <a:p>
            <a:r>
              <a:rPr lang="ru-RU" sz="2400" dirty="0"/>
              <a:t>А мой удел любить детей, </a:t>
            </a:r>
            <a:endParaRPr lang="ru-RU" sz="2400" dirty="0" smtClean="0"/>
          </a:p>
          <a:p>
            <a:r>
              <a:rPr lang="ru-RU" sz="2400" dirty="0" smtClean="0"/>
              <a:t>дарить </a:t>
            </a:r>
            <a:r>
              <a:rPr lang="ru-RU" sz="2400" dirty="0"/>
              <a:t>им радость с песней.</a:t>
            </a:r>
          </a:p>
          <a:p>
            <a:r>
              <a:rPr lang="ru-RU" sz="2400" dirty="0"/>
              <a:t>В душе звенит ручей лесной 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птицы так щебечут,</a:t>
            </a:r>
          </a:p>
          <a:p>
            <a:r>
              <a:rPr lang="ru-RU" sz="2400" dirty="0"/>
              <a:t>Что я готова сочинять   </a:t>
            </a:r>
            <a:endParaRPr lang="ru-RU" sz="2400" dirty="0" smtClean="0"/>
          </a:p>
          <a:p>
            <a:r>
              <a:rPr lang="ru-RU" sz="2400" dirty="0" smtClean="0"/>
              <a:t>стихи </a:t>
            </a:r>
            <a:r>
              <a:rPr lang="ru-RU" sz="2400" dirty="0"/>
              <a:t>и трепетные речи!»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548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Играю на музыкальных инструментах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58" y="1690688"/>
            <a:ext cx="4518078" cy="44781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5433257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5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Активная участница социальных проектов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85" y="1811977"/>
            <a:ext cx="4351338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30" y="1899063"/>
            <a:ext cx="55734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Пою в фольклорном ансамбле «Ладушки»</a:t>
            </a:r>
            <a:br>
              <a:rPr lang="ru-RU" dirty="0" smtClean="0"/>
            </a:br>
            <a:r>
              <a:rPr lang="ru-RU" dirty="0" smtClean="0"/>
              <a:t>(являюсь  руководителем  ансамбля)</a:t>
            </a:r>
            <a:endParaRPr lang="ru-RU" dirty="0"/>
          </a:p>
        </p:txBody>
      </p:sp>
      <p:pic>
        <p:nvPicPr>
          <p:cNvPr id="4" name="Рисунок 3" descr="D:\бОЛОТОВА-ДЛЯ КОНКУРСА\новый коллаж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361" y="1825625"/>
            <a:ext cx="4330439" cy="43520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787562" y="38166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152633" y="21290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3" y="1824915"/>
            <a:ext cx="6324491" cy="43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69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ансамбль  «Ладушки»</a:t>
            </a:r>
            <a:endParaRPr lang="ru-RU" dirty="0"/>
          </a:p>
        </p:txBody>
      </p:sp>
      <p:pic>
        <p:nvPicPr>
          <p:cNvPr id="4" name="Рисунок 3" descr="E:\фото д. сад\фото конференция май 2012\IMG_7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02" y="1825625"/>
            <a:ext cx="5448798" cy="428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" y="1825625"/>
            <a:ext cx="5611087" cy="42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4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«Сочиняю   рассказы</a:t>
            </a:r>
            <a:r>
              <a:rPr lang="ru-RU" dirty="0" smtClean="0"/>
              <a:t>»(ежегодно  </a:t>
            </a:r>
            <a:r>
              <a:rPr lang="ru-RU" dirty="0" smtClean="0"/>
              <a:t>участвую в </a:t>
            </a:r>
            <a:r>
              <a:rPr lang="ru-RU" dirty="0" err="1" smtClean="0"/>
              <a:t>Спешиловских</a:t>
            </a:r>
            <a:r>
              <a:rPr lang="ru-RU" dirty="0" smtClean="0"/>
              <a:t> </a:t>
            </a:r>
            <a:r>
              <a:rPr lang="ru-RU" dirty="0" smtClean="0"/>
              <a:t>чтениях)</a:t>
            </a:r>
            <a:endParaRPr lang="ru-RU" dirty="0"/>
          </a:p>
        </p:txBody>
      </p:sp>
      <p:pic>
        <p:nvPicPr>
          <p:cNvPr id="4" name="Рисунок 3" descr="D:\бОЛОТОВА-ДЛЯ КОНКУРСА\новый коллаж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727" y="1825625"/>
            <a:ext cx="4667085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44" y="1825625"/>
            <a:ext cx="58879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7047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97</Words>
  <Application>Microsoft Office PowerPoint</Application>
  <PresentationFormat>Произвольный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Грань</vt:lpstr>
      <vt:lpstr>Номинация «Педагогическое многоборье»  Болотова Н.В.– музыкальный руководитель МАДОУ  «Центр развития ребёнка - детский сад№69»г. Пермь </vt:lpstr>
      <vt:lpstr>Играю на музыкальных инструментах</vt:lpstr>
      <vt:lpstr>Активная участница социальных проектов</vt:lpstr>
      <vt:lpstr>Пою в фольклорном ансамбле «Ладушки» (являюсь  руководителем  ансамбля)</vt:lpstr>
      <vt:lpstr>Детский ансамбль  «Ладушки»</vt:lpstr>
      <vt:lpstr>«Сочиняю   рассказы»(ежегодно  участвую в Спешиловских чтениях)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«Педагогическое многоборье» Болотова НВ.– музыкальный руководитель МАДОУ  «Центр развития ребёнка - детский сад№69»г. Пермь </dc:title>
  <dc:creator>DNS</dc:creator>
  <cp:lastModifiedBy>User</cp:lastModifiedBy>
  <cp:revision>8</cp:revision>
  <dcterms:created xsi:type="dcterms:W3CDTF">2017-11-24T07:50:05Z</dcterms:created>
  <dcterms:modified xsi:type="dcterms:W3CDTF">2017-11-24T09:18:11Z</dcterms:modified>
</cp:coreProperties>
</file>